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Poppins Light" charset="1" panose="02000000000000000000"/>
      <p:regular r:id="rId12"/>
    </p:embeddedFont>
    <p:embeddedFont>
      <p:font typeface="Poppins Light Bold" charset="1" panose="02000000000000000000"/>
      <p:regular r:id="rId13"/>
    </p:embeddedFont>
    <p:embeddedFont>
      <p:font typeface="Poppins Medium" charset="1" panose="02000000000000000000"/>
      <p:regular r:id="rId14"/>
    </p:embeddedFont>
    <p:embeddedFont>
      <p:font typeface="Poppins Medium Bold" charset="1" panose="02000000000000000000"/>
      <p:regular r:id="rId15"/>
    </p:embeddedFont>
    <p:embeddedFont>
      <p:font typeface="Telegraf" charset="1" panose="00000500000000000000"/>
      <p:regular r:id="rId16"/>
    </p:embeddedFont>
    <p:embeddedFont>
      <p:font typeface="Telegraf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" t="0" r="0" b="309"/>
          <a:stretch>
            <a:fillRect/>
          </a:stretch>
        </p:blipFill>
        <p:spPr>
          <a:xfrm flipH="false" flipV="false" rot="0">
            <a:off x="0" y="-51053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519069" y="8121018"/>
            <a:ext cx="9049642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29596" y="9248775"/>
            <a:ext cx="9049642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558" y="3673833"/>
            <a:ext cx="1019262" cy="4077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9069" y="4539517"/>
            <a:ext cx="1019262" cy="4077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9069" y="5371830"/>
            <a:ext cx="1019262" cy="4077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5577" y="801996"/>
            <a:ext cx="9417680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FFFFFF"/>
                </a:solidFill>
                <a:latin typeface="Telegraf"/>
              </a:rPr>
              <a:t>HARIYAMA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558" y="2858423"/>
            <a:ext cx="1019262" cy="407705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829596" y="6001521"/>
            <a:ext cx="9049642" cy="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26821" y="925821"/>
            <a:ext cx="9361179" cy="936117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1964" r="0" b="1964"/>
          <a:stretch>
            <a:fillRect/>
          </a:stretch>
        </p:blipFill>
        <p:spPr>
          <a:xfrm flipH="false" flipV="false" rot="0">
            <a:off x="13202562" y="88046"/>
            <a:ext cx="5001705" cy="355770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39736" y="4463652"/>
            <a:ext cx="682936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FFFFFF"/>
                </a:solidFill>
                <a:latin typeface="DM Sans"/>
              </a:rPr>
              <a:t>Nisa İlayda KARADUMAN  181180044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9736" y="5258200"/>
            <a:ext cx="682936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FFFFFF"/>
                </a:solidFill>
                <a:latin typeface="DM Sans"/>
              </a:rPr>
              <a:t>Talha Yusuf İNAN 181180040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9736" y="3560203"/>
            <a:ext cx="682936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DM Sans"/>
              </a:rPr>
              <a:t>Ahmet Kürşat İŞKEN 181180041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9736" y="2744793"/>
            <a:ext cx="682936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DM Sans"/>
              </a:rPr>
              <a:t>Burcu Nur KIVRAK 181180050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684" y="500371"/>
            <a:ext cx="6829362" cy="8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DM Sans"/>
              </a:rPr>
              <a:t>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5050" y="7145679"/>
            <a:ext cx="9417680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Telegraf"/>
              </a:rPr>
              <a:t>TWITCH </a:t>
            </a:r>
          </a:p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Telegraf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4A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57651" y="1105014"/>
            <a:ext cx="12476168" cy="81532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63385" y="-1178818"/>
            <a:ext cx="411480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23886" y="340178"/>
            <a:ext cx="13278309" cy="53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  <a:spcBef>
                <a:spcPct val="0"/>
              </a:spcBef>
            </a:pPr>
            <a:r>
              <a:rPr lang="en-US" sz="3355">
                <a:solidFill>
                  <a:srgbClr val="FFFFFF"/>
                </a:solidFill>
                <a:latin typeface="DM Sans Bold"/>
              </a:rPr>
              <a:t>Number of viewers and streamers by year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14047" y="5934071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4A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76236" y="471537"/>
            <a:ext cx="11916865" cy="89797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30524" y="691516"/>
            <a:ext cx="2775584" cy="2775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53390" y="522996"/>
            <a:ext cx="2829863" cy="28298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4491462"/>
            <a:ext cx="16057303" cy="51070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29332"/>
            <a:ext cx="10217025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pc="53" sz="5300">
                <a:solidFill>
                  <a:srgbClr val="FFFFFF"/>
                </a:solidFill>
                <a:latin typeface="Telegraf"/>
              </a:rPr>
              <a:t>Viewership Rates of Valorant and Counter Strike: Global Offensive Games Based on Years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4A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794" y="0"/>
            <a:ext cx="8917074" cy="89170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8357" y="1984159"/>
            <a:ext cx="12995719" cy="55249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04712" y="134623"/>
            <a:ext cx="11849212" cy="17881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34147" y="705802"/>
            <a:ext cx="12458551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>
                <a:solidFill>
                  <a:srgbClr val="FFFAEF"/>
                </a:solidFill>
                <a:latin typeface="DM Sans Bold"/>
              </a:rPr>
              <a:t>How many times some games was rank 1 before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97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53001" y="1270318"/>
            <a:ext cx="14020052" cy="95081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452" r="0" b="1452"/>
          <a:stretch>
            <a:fillRect/>
          </a:stretch>
        </p:blipFill>
        <p:spPr>
          <a:xfrm flipH="false" flipV="false" rot="0">
            <a:off x="732593" y="1270318"/>
            <a:ext cx="7641460" cy="86038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25589" y="1270318"/>
            <a:ext cx="8662411" cy="54588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7569" y="720407"/>
            <a:ext cx="10566778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Telegraf Bold"/>
              </a:rPr>
              <a:t>Effect of Affiliate title on follower count on Twitch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88185" y="-496277"/>
            <a:ext cx="7143557" cy="61954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2667829" y="4125788"/>
            <a:ext cx="8884925" cy="2100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53424" y="1241806"/>
            <a:ext cx="10510754" cy="71189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98012" y="2601429"/>
            <a:ext cx="5776681" cy="4399740"/>
            <a:chOff x="0" y="0"/>
            <a:chExt cx="7702242" cy="58663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7702242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FFFFFF"/>
                  </a:solidFill>
                  <a:latin typeface="Poppins Medium Bold"/>
                </a:rPr>
                <a:t>Top 3 games in Twitch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97097"/>
              <a:ext cx="748885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Poppins Medium"/>
                </a:rPr>
                <a:t>As of January 2016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223575"/>
              <a:ext cx="613183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Learning sessions are now conducted online in 95% of schools in the world. 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086304" y="474728"/>
            <a:ext cx="8884925" cy="2100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57846" y="1677137"/>
            <a:ext cx="9657890" cy="62507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8917074" cy="89170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19171" y="-650114"/>
            <a:ext cx="9695742" cy="1090523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3660" y="3156664"/>
            <a:ext cx="4144878" cy="425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3712">
                <a:solidFill>
                  <a:srgbClr val="FFFAEF"/>
                </a:solidFill>
                <a:latin typeface="DM Sans"/>
              </a:rPr>
              <a:t>Comparison of the total followers of the publisher with the most peak viewers and the publisher with the most views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891" y="363788"/>
            <a:ext cx="10134749" cy="86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7"/>
              </a:lnSpc>
            </a:pPr>
            <a:r>
              <a:rPr lang="en-US" sz="5126">
                <a:solidFill>
                  <a:srgbClr val="FFFAEF"/>
                </a:solidFill>
                <a:latin typeface="Abril Fatface"/>
              </a:rPr>
              <a:t>Publisher with the most followers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1C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8806815" y="805815"/>
            <a:ext cx="12141215" cy="68211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023989" y="2052526"/>
            <a:ext cx="9871568" cy="61819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49463" y="478790"/>
            <a:ext cx="10192227" cy="5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F5757"/>
                </a:solidFill>
                <a:latin typeface="Telegraf Bold"/>
              </a:rPr>
              <a:t>Effect of Affiliate title on follower count on Twitch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84743" y="1604740"/>
            <a:ext cx="10350061" cy="2446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002985" y="3268478"/>
            <a:ext cx="9871568" cy="2333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505802" y="3691924"/>
            <a:ext cx="9044231" cy="2137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C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6111" y="7388511"/>
            <a:ext cx="9382643" cy="19125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01423" y="2056260"/>
            <a:ext cx="8586577" cy="45053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6111" y="2313616"/>
            <a:ext cx="9331590" cy="19953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12158" b="0"/>
          <a:stretch>
            <a:fillRect/>
          </a:stretch>
        </p:blipFill>
        <p:spPr>
          <a:xfrm flipH="false" flipV="false" rot="0">
            <a:off x="215044" y="4850816"/>
            <a:ext cx="9382643" cy="22123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59589" y="490380"/>
            <a:ext cx="7784411" cy="95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44"/>
              </a:lnSpc>
              <a:spcBef>
                <a:spcPct val="0"/>
              </a:spcBef>
            </a:pPr>
            <a:r>
              <a:rPr lang="en-US" sz="5495">
                <a:solidFill>
                  <a:srgbClr val="55A651"/>
                </a:solidFill>
                <a:latin typeface="Telegraf Bold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9183" y="6647844"/>
            <a:ext cx="559105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5A651"/>
                </a:solidFill>
                <a:latin typeface="Arimo"/>
              </a:rPr>
              <a:t>importance comparison between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094" y="1588563"/>
            <a:ext cx="7784411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9"/>
              </a:lnSpc>
            </a:pPr>
            <a:r>
              <a:rPr lang="en-US" sz="3299">
                <a:solidFill>
                  <a:srgbClr val="55A651"/>
                </a:solidFill>
                <a:latin typeface="Telegraf Bold"/>
              </a:rPr>
              <a:t>Testing of Regression Algorithms</a:t>
            </a:r>
          </a:p>
          <a:p>
            <a:pPr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51541" y="2151692"/>
            <a:ext cx="1546146" cy="27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1616"/>
                </a:solidFill>
                <a:latin typeface="Arimo"/>
              </a:rPr>
              <a:t>Linear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1809" y="4574591"/>
            <a:ext cx="210693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1616"/>
                </a:solidFill>
                <a:latin typeface="Arimo"/>
              </a:rPr>
              <a:t>Decision Tree Regressor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4129" y="7226586"/>
            <a:ext cx="224462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1616"/>
                </a:solidFill>
                <a:latin typeface="Arimo"/>
              </a:rPr>
              <a:t>Random Forest Regressor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3" r="0" b="283"/>
          <a:stretch>
            <a:fillRect/>
          </a:stretch>
        </p:blipFill>
        <p:spPr>
          <a:xfrm flipH="false" flipV="false" rot="0">
            <a:off x="9271229" y="3605321"/>
            <a:ext cx="9016771" cy="34035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13000" y="4274280"/>
            <a:ext cx="406243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151044">
            <a:off x="6178094" y="102665"/>
            <a:ext cx="4062430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24898" y="1254715"/>
            <a:ext cx="8786791" cy="603913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1182" b="0"/>
          <a:stretch>
            <a:fillRect/>
          </a:stretch>
        </p:blipFill>
        <p:spPr>
          <a:xfrm flipH="false" flipV="false" rot="0">
            <a:off x="618215" y="7777774"/>
            <a:ext cx="10880192" cy="204411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24898" y="145332"/>
            <a:ext cx="7784411" cy="95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44"/>
              </a:lnSpc>
              <a:spcBef>
                <a:spcPct val="0"/>
              </a:spcBef>
            </a:pPr>
            <a:r>
              <a:rPr lang="en-US" sz="5495">
                <a:solidFill>
                  <a:srgbClr val="55A651"/>
                </a:solidFill>
                <a:latin typeface="Telegraf Bold"/>
              </a:rPr>
              <a:t>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7870" y="3005881"/>
            <a:ext cx="314348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7A546"/>
                </a:solidFill>
                <a:latin typeface="Arimo"/>
              </a:rPr>
              <a:t>Predict Samples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7409" y="794340"/>
            <a:ext cx="778441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55A651"/>
                </a:solidFill>
                <a:latin typeface="Telegraf Bold"/>
              </a:rPr>
              <a:t>What should a twitch streamer pay attention to in order to gain more followers?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4A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2923" y="-384472"/>
            <a:ext cx="5479746" cy="27398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2923" y="2436881"/>
            <a:ext cx="5479746" cy="548972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4011848"/>
            <a:ext cx="9139375" cy="5246452"/>
            <a:chOff x="0" y="0"/>
            <a:chExt cx="12185833" cy="6995269"/>
          </a:xfrm>
        </p:grpSpPr>
        <p:sp>
          <p:nvSpPr>
            <p:cNvPr name="AutoShape 5" id="5"/>
            <p:cNvSpPr/>
            <p:nvPr/>
          </p:nvSpPr>
          <p:spPr>
            <a:xfrm rot="0">
              <a:off x="0" y="2492614"/>
              <a:ext cx="12185833" cy="0"/>
            </a:xfrm>
            <a:prstGeom prst="line">
              <a:avLst/>
            </a:prstGeom>
            <a:ln cap="flat" w="12700">
              <a:solidFill>
                <a:srgbClr val="FFFFFF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5099555"/>
              <a:ext cx="12185833" cy="0"/>
            </a:xfrm>
            <a:prstGeom prst="line">
              <a:avLst/>
            </a:prstGeom>
            <a:ln cap="flat" w="12700">
              <a:solidFill>
                <a:srgbClr val="FFFFFF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187966"/>
              <a:ext cx="11295424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DM Sans"/>
                </a:rPr>
                <a:t>One of the get-rich-quick ways is to stream on the Twitch video game platform.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1295424" cy="1809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DM Sans"/>
                </a:rPr>
                <a:t> As it is known, the idea of getting rich on the internet quickly and with less effort has become very popular lately.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94907"/>
              <a:ext cx="11295424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DM Sans"/>
                </a:rPr>
                <a:t>What should a twitch streamer pay attention to in order to gain more followers?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222923" y="7926608"/>
            <a:ext cx="5489727" cy="27448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33450"/>
            <a:ext cx="9139375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80" sz="8000">
                <a:solidFill>
                  <a:srgbClr val="FFFFFF"/>
                </a:solidFill>
                <a:latin typeface="Telegraf"/>
              </a:rPr>
              <a:t>What We Have Done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58220" y="3359042"/>
            <a:ext cx="8226171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3052" y="696103"/>
            <a:ext cx="7784411" cy="24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84"/>
              </a:lnSpc>
              <a:spcBef>
                <a:spcPct val="0"/>
              </a:spcBef>
            </a:pPr>
            <a:r>
              <a:rPr lang="en-US" sz="7295">
                <a:solidFill>
                  <a:srgbClr val="55A651"/>
                </a:solidFill>
                <a:latin typeface="Telegraf Bold"/>
              </a:rPr>
              <a:t>Thanks for       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32460" y="0"/>
            <a:ext cx="8917074" cy="89170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458537" y="4799763"/>
            <a:ext cx="8917074" cy="89170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4380" y="2456235"/>
            <a:ext cx="11729631" cy="53745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5107" y="1178096"/>
            <a:ext cx="1314896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pc="53" sz="5300">
                <a:solidFill>
                  <a:srgbClr val="AE6AAD"/>
                </a:solidFill>
                <a:latin typeface="Telegraf"/>
              </a:rPr>
              <a:t>Change of viewership statistics by years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3703" y="0"/>
            <a:ext cx="1829752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34107" y="2131539"/>
            <a:ext cx="12996243" cy="73536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34600" y="971550"/>
            <a:ext cx="1399525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pc="53" sz="5300">
                <a:solidFill>
                  <a:srgbClr val="FFFFFF"/>
                </a:solidFill>
                <a:latin typeface="Telegraf"/>
              </a:rPr>
              <a:t>Change of viewership statistics by month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26709" r="0" b="69043"/>
          <a:stretch>
            <a:fillRect/>
          </a:stretch>
        </p:blipFill>
        <p:spPr>
          <a:xfrm flipH="false" flipV="false" rot="0">
            <a:off x="0" y="9893320"/>
            <a:ext cx="18416344" cy="43992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525346"/>
            <a:ext cx="16230600" cy="62581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0918" y="971550"/>
            <a:ext cx="1655861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pc="53" sz="5300">
                <a:solidFill>
                  <a:srgbClr val="AE6AAD"/>
                </a:solidFill>
                <a:latin typeface="Telegraf"/>
              </a:rPr>
              <a:t>Change of average viewership statistics by month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6501" y="-180884"/>
            <a:ext cx="18941003" cy="1064876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0013" y="3203902"/>
            <a:ext cx="16847973" cy="518898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0013" y="1540420"/>
            <a:ext cx="1703172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pc="53" sz="5300">
                <a:solidFill>
                  <a:srgbClr val="FFFFFF"/>
                </a:solidFill>
                <a:latin typeface="Telegraf"/>
              </a:rPr>
              <a:t>Average number of stream channels by month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4A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9869" y="-500770"/>
            <a:ext cx="7237613" cy="107877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85348" y="3034944"/>
            <a:ext cx="17363327" cy="62233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23765" y="1279469"/>
            <a:ext cx="12306105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9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Telegraf"/>
              </a:rPr>
              <a:t>Number of followers by language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2875" y="-80367"/>
            <a:ext cx="18573750" cy="104477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1" t="4558" r="963" b="2806"/>
          <a:stretch>
            <a:fillRect/>
          </a:stretch>
        </p:blipFill>
        <p:spPr>
          <a:xfrm flipH="false" flipV="false" rot="0">
            <a:off x="1715572" y="1651562"/>
            <a:ext cx="15543728" cy="8212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1212" y="345508"/>
            <a:ext cx="16645576" cy="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9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Arimo Bold"/>
              </a:rPr>
              <a:t>Distributio</a:t>
            </a:r>
            <a:r>
              <a:rPr lang="en-US" sz="5300">
                <a:solidFill>
                  <a:srgbClr val="FFFFFF"/>
                </a:solidFill>
                <a:latin typeface="Telegraf Bold"/>
              </a:rPr>
              <a:t>n of languages ​​spoken on the streams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5895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308" t="5545" r="0" b="2391"/>
          <a:stretch>
            <a:fillRect/>
          </a:stretch>
        </p:blipFill>
        <p:spPr>
          <a:xfrm flipH="false" flipV="false" rot="0">
            <a:off x="1899795" y="1888896"/>
            <a:ext cx="14978504" cy="70893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82996" y="568960"/>
            <a:ext cx="1306949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DM Sans Bold"/>
              </a:rPr>
              <a:t>Stream Time vs Average Viewers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DAE2edu2dlc</dc:identifier>
  <dcterms:modified xsi:type="dcterms:W3CDTF">2011-08-01T06:04:30Z</dcterms:modified>
  <cp:revision>1</cp:revision>
  <dc:title>HARIYAMA</dc:title>
</cp:coreProperties>
</file>